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04BB2-FF55-DFA5-E2FE-4174EACC5E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3BA1B2-615E-077B-53BB-AAA0F4BD69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798B1-3C36-8B1C-3007-4E8B15771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EA3AB-6A58-510E-8DBE-B2EFD36D7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62DC3-7E14-DFEC-4716-8F2C8136B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477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46F12-9D17-17DC-07F3-1BCE03AE8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157A87-31AB-ED5C-F1B7-4E0B0D30E4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EFACB-FD8A-A4FB-4E53-157B6BA24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3B73F-B460-1644-6E76-7709542D1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6A120-8DD7-71EA-CDDC-742475052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5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384FD-3E31-C9B6-A3D6-8B01A8C4D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BEE970-0E20-D9BF-9E3E-3C8C13F80D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8D545-3488-CA02-ECBC-87D1D9DC7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28129-EBA2-2DD6-C484-CB0C7D0C8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CDB22-9026-FAFB-245F-1D46BFC94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63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B1484-2830-1B42-9591-45BE053AF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4AD50-1988-F215-E33F-B7E1BB26D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D71BC-6CB1-64E3-039F-9CAC7CD0C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BD1B-E8EE-4889-E7F7-010EAF93A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5118D-F14A-E577-3400-954ADC077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31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CC64F-1E21-0F02-EBCA-DC6917F44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9A1441-8FB4-7542-8639-FC8D96E153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CB82E-3135-BA4A-C288-411AA9D10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1C9EB-4382-6C6A-CB58-219B07668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92FA7-3672-2CBC-3CCE-207E60188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40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AD40D-10B0-B99C-F485-B82BB9D01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45A86-26EE-3F8F-252F-E340AECB10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F48CD-AF10-6732-B283-238C2A7B2C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6E663-E146-8FED-FC72-E0BF077F2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85955-C0EB-3BCE-B66C-A5367EB49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4A60F3-D98C-50D8-A378-4D95062B2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990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004BA-DF02-892D-73D5-DEDE2593C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6E11C-0CE3-9BA3-261C-D7E672E5E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8CA4E2-20FB-DBE6-D7EA-21A5BD956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B87B89-A82B-10DF-70CB-589A1FB388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C01616-70DC-694B-3BE9-B589AE0E9D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CBA384-0A71-0571-EEA9-46A1F6028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F7C39C-1809-A82D-FC4B-CA784D62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07E9B1-A9F9-A325-CAFA-B53EA2B75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07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DB6EC-4444-24EF-05E5-845575F9C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275264-2FCF-D60F-A0A0-8931DC8FD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8D26F3-0BC9-357D-4823-6C53B5E10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C9C8CA-C38F-7044-D04D-0F22B1DA8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0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6243FB-3C20-5AE8-4D44-5CACEB4B5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419096-9356-9984-9547-3ABB097F2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B26DDB-EFA7-3BC0-46C1-614FBE56A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534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6AA53-62AD-573C-1605-C8179BB30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5DAC0-AB3C-4EAE-DA9A-D84A65B6D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31A4E3-F389-E5A3-6651-39A434059C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F8808-4D9D-C376-C707-F63B3CD05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F4A772-88C9-21ED-7E76-778ED5278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61B41E-9BFF-D707-F5A6-BFB78AC7A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180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913DB-467A-FB6A-807F-1F9DC18B7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3B8DE2-3F24-3F35-1D7C-E146780726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9DE22B-F629-33E7-67F5-E996104A5B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A95B6-6FDB-7025-CFCF-532DF2862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E82FC-FCAE-CA04-6EE5-8B6739BE7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B08592-5804-E086-1695-FDB8AAFCF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574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CFEE69-16F5-A76B-7F31-3343E26EB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73EC4-2DF8-D3A5-86AA-092EE9502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5697F-367A-7269-C316-6110771589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1DA711-9D0D-4266-8ECB-3FC5D34157B1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3B0A3-ECA5-8208-5CF2-E49CBA3437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C4A3D-8C04-BC86-DF81-A7DE4BDD7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CA5467-A0FE-4455-BE73-D24F50541D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302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7065529099410">
            <a:hlinkClick r:id="" action="ppaction://media"/>
            <a:extLst>
              <a:ext uri="{FF2B5EF4-FFF2-40B4-BE49-F238E27FC236}">
                <a16:creationId xmlns:a16="http://schemas.microsoft.com/office/drawing/2014/main" id="{CBDC1B6B-AE47-FB13-3CC9-F90DFEE8A66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477" end="1304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174625"/>
            <a:ext cx="3657600" cy="650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252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ambada">
            <a:hlinkClick r:id="" action="ppaction://media"/>
            <a:extLst>
              <a:ext uri="{FF2B5EF4-FFF2-40B4-BE49-F238E27FC236}">
                <a16:creationId xmlns:a16="http://schemas.microsoft.com/office/drawing/2014/main" id="{7F88E5FA-68F9-A02F-AE41-8FD0F2014C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138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2025-09-30T06:06:38Z</dcterms:created>
  <dcterms:modified xsi:type="dcterms:W3CDTF">2025-09-30T06:09:21Z</dcterms:modified>
</cp:coreProperties>
</file>

<file path=docProps/thumbnail.jpeg>
</file>